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8" r:id="rId4"/>
  </p:sldIdLst>
  <p:sldSz cx="9144000" cy="6858000" type="screen4x3"/>
  <p:notesSz cx="6934200" cy="9220200"/>
  <p:embeddedFontLst>
    <p:embeddedFont>
      <p:font typeface="Calibri" pitchFamily="34" charset="0"/>
      <p:regular r:id="rId7"/>
      <p:bold r:id="rId8"/>
      <p:italic r:id="rId9"/>
      <p:boldItalic r:id="rId10"/>
    </p:embeddedFont>
    <p:embeddedFont>
      <p:font typeface="Old English Text MT" pitchFamily="66" charset="0"/>
      <p:regular r:id="rId11"/>
    </p:embeddedFont>
    <p:embeddedFont>
      <p:font typeface="Bernard MT Condensed" pitchFamily="18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304" autoAdjust="0"/>
  </p:normalViewPr>
  <p:slideViewPr>
    <p:cSldViewPr>
      <p:cViewPr varScale="1">
        <p:scale>
          <a:sx n="57" d="100"/>
          <a:sy n="57" d="100"/>
        </p:scale>
        <p:origin x="-16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32" y="-108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notesMaster" Target="notesMasters/notesMaster1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r>
              <a:rPr lang="en-US" dirty="0" smtClean="0"/>
              <a:t>Awesome Texts:  </a:t>
            </a:r>
            <a:r>
              <a:rPr lang="en-US" dirty="0" smtClean="0"/>
              <a:t>The Unknown God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 smtClean="0"/>
              <a:t>Acts 17:16-34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r>
              <a:rPr lang="en-US" dirty="0" smtClean="0"/>
              <a:t>January 6, 2012 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r>
              <a:rPr lang="en-US" dirty="0" smtClean="0"/>
              <a:t>West Side church of Christ, Stan Cox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0C872508-E8B2-4D1D-B23C-43D44BBDA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32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0F1B82D7-65F7-4879-8E55-2E8579F908BA}" type="datetimeFigureOut">
              <a:rPr lang="en-US" smtClean="0"/>
              <a:t>1/6/2013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</p:spPr>
        <p:txBody>
          <a:bodyPr vert="horz" lIns="92309" tIns="46154" rIns="92309" bIns="4615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5AA1B661-4AB9-4E5D-9865-A3FB8F8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51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Seventh </a:t>
            </a:r>
            <a:r>
              <a:rPr lang="en-US" dirty="0" smtClean="0"/>
              <a:t>in series titled:</a:t>
            </a:r>
            <a:r>
              <a:rPr lang="en-US" baseline="0" dirty="0" smtClean="0"/>
              <a:t>  Awesome Texts</a:t>
            </a:r>
          </a:p>
          <a:p>
            <a:r>
              <a:rPr lang="en-US" baseline="0" dirty="0" smtClean="0"/>
              <a:t>The </a:t>
            </a:r>
            <a:r>
              <a:rPr lang="en-US" baseline="0" dirty="0" smtClean="0"/>
              <a:t>Unknown God (Acts 17:16-34)</a:t>
            </a:r>
            <a:endParaRPr lang="en-US" baseline="0" dirty="0" smtClean="0"/>
          </a:p>
          <a:p>
            <a:r>
              <a:rPr lang="en-US" baseline="0" dirty="0" smtClean="0"/>
              <a:t>Expository Sermons</a:t>
            </a:r>
          </a:p>
          <a:p>
            <a:r>
              <a:rPr lang="en-US" baseline="0" dirty="0" smtClean="0"/>
              <a:t>Print all Slides</a:t>
            </a:r>
          </a:p>
          <a:p>
            <a:r>
              <a:rPr lang="en-US" baseline="0" dirty="0" smtClean="0"/>
              <a:t>Preached at West Side on </a:t>
            </a:r>
            <a:r>
              <a:rPr lang="en-US" baseline="0" dirty="0" smtClean="0"/>
              <a:t>January 6, 2013 </a:t>
            </a:r>
            <a:r>
              <a:rPr lang="en-US" baseline="0" dirty="0" smtClean="0"/>
              <a:t>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1B661-4AB9-4E5D-9865-A3FB8F83C6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6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5551-D363-42FC-A04B-2BB1B50CD5A4}" type="datetimeFigureOut">
              <a:rPr lang="en-US" smtClean="0"/>
              <a:t>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8226-3448-4C3B-B26D-553C18C3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221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5551-D363-42FC-A04B-2BB1B50CD5A4}" type="datetimeFigureOut">
              <a:rPr lang="en-US" smtClean="0"/>
              <a:t>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8226-3448-4C3B-B26D-553C18C3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4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5551-D363-42FC-A04B-2BB1B50CD5A4}" type="datetimeFigureOut">
              <a:rPr lang="en-US" smtClean="0"/>
              <a:t>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8226-3448-4C3B-B26D-553C18C3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24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5551-D363-42FC-A04B-2BB1B50CD5A4}" type="datetimeFigureOut">
              <a:rPr lang="en-US" smtClean="0"/>
              <a:t>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8226-3448-4C3B-B26D-553C18C3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822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5551-D363-42FC-A04B-2BB1B50CD5A4}" type="datetimeFigureOut">
              <a:rPr lang="en-US" smtClean="0"/>
              <a:t>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8226-3448-4C3B-B26D-553C18C3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31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5551-D363-42FC-A04B-2BB1B50CD5A4}" type="datetimeFigureOut">
              <a:rPr lang="en-US" smtClean="0"/>
              <a:t>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8226-3448-4C3B-B26D-553C18C3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21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5551-D363-42FC-A04B-2BB1B50CD5A4}" type="datetimeFigureOut">
              <a:rPr lang="en-US" smtClean="0"/>
              <a:t>1/6/2013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8226-3448-4C3B-B26D-553C18C3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52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5551-D363-42FC-A04B-2BB1B50CD5A4}" type="datetimeFigureOut">
              <a:rPr lang="en-US" smtClean="0"/>
              <a:t>1/6/2013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8226-3448-4C3B-B26D-553C18C3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001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5551-D363-42FC-A04B-2BB1B50CD5A4}" type="datetimeFigureOut">
              <a:rPr lang="en-US" smtClean="0"/>
              <a:t>1/6/2013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8226-3448-4C3B-B26D-553C18C3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60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5551-D363-42FC-A04B-2BB1B50CD5A4}" type="datetimeFigureOut">
              <a:rPr lang="en-US" smtClean="0"/>
              <a:t>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8226-3448-4C3B-B26D-553C18C3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18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5551-D363-42FC-A04B-2BB1B50CD5A4}" type="datetimeFigureOut">
              <a:rPr lang="en-US" smtClean="0"/>
              <a:t>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8226-3448-4C3B-B26D-553C18C3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87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55551-D363-42FC-A04B-2BB1B50CD5A4}" type="datetimeFigureOut">
              <a:rPr lang="en-US" smtClean="0"/>
              <a:t>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D8226-3448-4C3B-B26D-553C18C3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27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3200400"/>
            <a:ext cx="6629400" cy="1470025"/>
          </a:xfrm>
          <a:solidFill>
            <a:srgbClr val="0070C0">
              <a:alpha val="57000"/>
            </a:srgbClr>
          </a:solidFill>
          <a:ln w="25400">
            <a:solidFill>
              <a:schemeClr val="tx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The 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Unknown God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/>
            </a:r>
            <a:b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</a:b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Acts 17:16-34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9496" y="685799"/>
            <a:ext cx="7627409" cy="144655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Old English Text MT" pitchFamily="66" charset="0"/>
              </a:rPr>
              <a:t>Awesome Texts</a:t>
            </a:r>
            <a:endParaRPr lang="en-US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Old English Tex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59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The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Unknown God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Luke’s attitude toward knowledge(20-21)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superstitions of the Greeks (22-24)</a:t>
            </a:r>
            <a:endParaRPr lang="en-US" dirty="0" smtClean="0"/>
          </a:p>
          <a:p>
            <a:r>
              <a:rPr lang="en-US" dirty="0" smtClean="0"/>
              <a:t>The Unknown God is the Creator (24)</a:t>
            </a:r>
            <a:endParaRPr lang="en-US" dirty="0" smtClean="0"/>
          </a:p>
          <a:p>
            <a:r>
              <a:rPr lang="en-US" dirty="0" smtClean="0"/>
              <a:t>The Unknown God is Sovereign (24-26)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Unknown God is knowable</a:t>
            </a:r>
            <a:r>
              <a:rPr lang="en-US" dirty="0" smtClean="0"/>
              <a:t> (27-28)</a:t>
            </a:r>
            <a:endParaRPr lang="en-US" dirty="0" smtClean="0"/>
          </a:p>
          <a:p>
            <a:r>
              <a:rPr lang="en-US" dirty="0" smtClean="0"/>
              <a:t>The Unknown God is not a mere idol (29)</a:t>
            </a:r>
          </a:p>
          <a:p>
            <a:r>
              <a:rPr lang="en-US" dirty="0" smtClean="0"/>
              <a:t>The Unknown God will ultimately judge mankind (30-31)</a:t>
            </a:r>
          </a:p>
          <a:p>
            <a:r>
              <a:rPr lang="en-US" dirty="0" smtClean="0"/>
              <a:t>The proof He supplies is the Resurrection (31)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07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Bernard MT Condensed" pitchFamily="18" charset="0"/>
              </a:rPr>
              <a:t>Conclusion</a:t>
            </a:r>
            <a:endParaRPr lang="en-US" sz="6600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Jehovah God is the one true God of the universe.  All other gods are mere figments of man’s imagination.  Graven images without life.</a:t>
            </a:r>
          </a:p>
          <a:p>
            <a:r>
              <a:rPr lang="en-US" dirty="0" smtClean="0"/>
              <a:t>The great proof that our God is the one true God is Jesus’ resurrection from the dead.</a:t>
            </a:r>
          </a:p>
          <a:p>
            <a:r>
              <a:rPr lang="en-US" dirty="0" smtClean="0"/>
              <a:t>When the gospel is heard, some mock, some procrastinate, and some believe (32-34)  What about you?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12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175</Words>
  <Application>Microsoft Office PowerPoint</Application>
  <PresentationFormat>On-screen Show (4:3)</PresentationFormat>
  <Paragraphs>21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Old English Text MT</vt:lpstr>
      <vt:lpstr>Bernard MT Condensed</vt:lpstr>
      <vt:lpstr>Office Theme</vt:lpstr>
      <vt:lpstr>The Unknown God Acts 17:16-34</vt:lpstr>
      <vt:lpstr>The Unknown God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</dc:creator>
  <cp:lastModifiedBy>Stan</cp:lastModifiedBy>
  <cp:revision>12</cp:revision>
  <cp:lastPrinted>2012-11-08T21:13:46Z</cp:lastPrinted>
  <dcterms:created xsi:type="dcterms:W3CDTF">2012-11-08T17:44:12Z</dcterms:created>
  <dcterms:modified xsi:type="dcterms:W3CDTF">2013-01-06T14:12:19Z</dcterms:modified>
</cp:coreProperties>
</file>